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eg>
</file>

<file path=ppt/media/image4.jp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382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030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759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29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09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36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030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913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7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05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F94FF-1BDA-46CF-A071-73944D4064B7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4F49F-93D7-4E1F-8E37-E0B5D9F9B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92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geohack.toolforge.org/geohack.php?pagename=Caloris_Planitia&amp;params=30.5_N_189.8_W_globe:Mercury_type:landmark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geohack.toolforge.org/geohack.php?pagename=Mena_(Mercurian_crater)&amp;params=0.17_S_124.73_W_globe:mercury_type:landmar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eohack.toolforge.org/geohack.php?pagename=Degas_(crater)&amp;params=37.5_N_127_W_globe:mercury_type:landmar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en.wikipedia.org/wiki/Tolstoj_quadrangl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83163"/>
          </a:xfrm>
        </p:spPr>
        <p:txBody>
          <a:bodyPr/>
          <a:lstStyle/>
          <a:p>
            <a:r>
              <a:rPr lang="en-US" dirty="0" smtClean="0"/>
              <a:t>Mercury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693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0746"/>
            <a:ext cx="10515600" cy="537243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Caloris</a:t>
            </a:r>
            <a:r>
              <a:rPr lang="en-US" dirty="0" smtClean="0"/>
              <a:t> Basins: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2684"/>
            <a:ext cx="10515600" cy="563077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Diameter: 950 miles (1,525 kilometers); Coordinates: </a:t>
            </a:r>
            <a:r>
              <a:rPr lang="en-US" sz="2400" dirty="0" smtClean="0">
                <a:effectLst/>
                <a:hlinkClick r:id="rId2"/>
              </a:rPr>
              <a:t>30.5°N 189.8°W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456" y="1600200"/>
            <a:ext cx="6977087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3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0746"/>
            <a:ext cx="10515600" cy="5372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Topographic View Of </a:t>
            </a:r>
            <a:r>
              <a:rPr lang="en-US" dirty="0" err="1" smtClean="0"/>
              <a:t>Caloris</a:t>
            </a:r>
            <a:r>
              <a:rPr lang="en-US" dirty="0" smtClean="0"/>
              <a:t> basins: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102" y="1022350"/>
            <a:ext cx="7809796" cy="5630863"/>
          </a:xfrm>
        </p:spPr>
      </p:pic>
    </p:spTree>
    <p:extLst>
      <p:ext uri="{BB962C8B-B14F-4D97-AF65-F5344CB8AC3E}">
        <p14:creationId xmlns:p14="http://schemas.microsoft.com/office/powerpoint/2010/main" val="4250826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0746"/>
            <a:ext cx="10515600" cy="5372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Rays of Hokusai: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2684"/>
            <a:ext cx="10515600" cy="563077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 Coordinates: crater Hokusai latitude of 58°N; Rays extended thousand kilometers (more than 600 miles) across the planet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69" y="1828800"/>
            <a:ext cx="9700461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919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4651"/>
            <a:ext cx="10515600" cy="39286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Mena Crater: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61738"/>
            <a:ext cx="10515600" cy="599172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Diameter: 15km; Coordinates: </a:t>
            </a:r>
            <a:r>
              <a:rPr lang="en-US" sz="2400" dirty="0" smtClean="0">
                <a:effectLst/>
                <a:hlinkClick r:id="rId2"/>
              </a:rPr>
              <a:t>0.17°S 124.73°W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77" y="1203158"/>
            <a:ext cx="6549940" cy="53420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139" y="1203158"/>
            <a:ext cx="4234365" cy="534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60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0746"/>
            <a:ext cx="10515600" cy="5372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Mercury’s cratered southern Hemisphere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568" y="1022350"/>
            <a:ext cx="5630863" cy="5630863"/>
          </a:xfrm>
        </p:spPr>
      </p:pic>
    </p:spTree>
    <p:extLst>
      <p:ext uri="{BB962C8B-B14F-4D97-AF65-F5344CB8AC3E}">
        <p14:creationId xmlns:p14="http://schemas.microsoft.com/office/powerpoint/2010/main" val="1317616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8558"/>
            <a:ext cx="10515600" cy="3447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Degas: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13612"/>
            <a:ext cx="10515600" cy="603985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Diameter: 950 miles (1,525 kilometers); Coordinates: </a:t>
            </a:r>
            <a:r>
              <a:rPr lang="pt-BR" sz="2400" dirty="0" smtClean="0"/>
              <a:t>latitude 37.5 N, longitude 127 W; </a:t>
            </a:r>
            <a:r>
              <a:rPr lang="en-US" sz="2400" dirty="0" smtClean="0">
                <a:effectLst/>
                <a:hlinkClick r:id="rId2"/>
              </a:rPr>
              <a:t>37.5°N 127°W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54" y="1491918"/>
            <a:ext cx="6060783" cy="452387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55722" y="6136105"/>
            <a:ext cx="2591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Middle Blue one is Degas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215" y="1491919"/>
            <a:ext cx="3714750" cy="452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379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8558"/>
            <a:ext cx="10515600" cy="3447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Odin </a:t>
            </a:r>
            <a:r>
              <a:rPr lang="en-US" dirty="0" err="1" smtClean="0"/>
              <a:t>Planitia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13612"/>
            <a:ext cx="10515600" cy="603985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Located at </a:t>
            </a:r>
            <a:r>
              <a:rPr lang="en-US" sz="2400" dirty="0" err="1" smtClean="0">
                <a:hlinkClick r:id="rId2" tooltip="Tolstoj quadrangle"/>
              </a:rPr>
              <a:t>Tolstoj</a:t>
            </a:r>
            <a:r>
              <a:rPr lang="en-US" sz="2400" dirty="0" smtClean="0">
                <a:hlinkClick r:id="rId2" tooltip="Tolstoj quadrangle"/>
              </a:rPr>
              <a:t> quadrangle</a:t>
            </a:r>
            <a:r>
              <a:rPr lang="en-US" sz="2400" dirty="0" smtClean="0"/>
              <a:t> at 23.3° N, 171.6° W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29023"/>
            <a:ext cx="10058400" cy="574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044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209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105</Words>
  <Application>Microsoft Office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Mercury</vt:lpstr>
      <vt:lpstr>Caloris Basins:</vt:lpstr>
      <vt:lpstr>Topographic View Of Caloris basins:</vt:lpstr>
      <vt:lpstr>Rays of Hokusai:</vt:lpstr>
      <vt:lpstr>Mena Crater:</vt:lpstr>
      <vt:lpstr>Mercury’s cratered southern Hemisphere</vt:lpstr>
      <vt:lpstr>Degas:</vt:lpstr>
      <vt:lpstr>Odin Planitia: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maharjanrejina55@gmail.com</dc:creator>
  <cp:lastModifiedBy>maharjanrejina55@gmail.com</cp:lastModifiedBy>
  <cp:revision>6</cp:revision>
  <dcterms:created xsi:type="dcterms:W3CDTF">2020-09-29T02:56:04Z</dcterms:created>
  <dcterms:modified xsi:type="dcterms:W3CDTF">2020-09-29T06:51:50Z</dcterms:modified>
</cp:coreProperties>
</file>

<file path=docProps/thumbnail.jpeg>
</file>